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8"/>
  </p:notesMasterIdLst>
  <p:handoutMasterIdLst>
    <p:handoutMasterId r:id="rId9"/>
  </p:handoutMasterIdLst>
  <p:sldIdLst>
    <p:sldId id="274" r:id="rId2"/>
    <p:sldId id="296" r:id="rId3"/>
    <p:sldId id="306" r:id="rId4"/>
    <p:sldId id="302" r:id="rId5"/>
    <p:sldId id="303" r:id="rId6"/>
    <p:sldId id="30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559" autoAdjust="0"/>
  </p:normalViewPr>
  <p:slideViewPr>
    <p:cSldViewPr>
      <p:cViewPr varScale="1">
        <p:scale>
          <a:sx n="81" d="100"/>
          <a:sy n="81" d="100"/>
        </p:scale>
        <p:origin x="120" y="654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8/22/2023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8/22/2023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27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6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93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CE5F2-81AA-4605-B028-6FBA3910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8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299" y="1864865"/>
            <a:ext cx="8464309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Town of Dewey-Humboldt</a:t>
            </a:r>
            <a:br>
              <a:rPr lang="en-US" dirty="0"/>
            </a:br>
            <a:r>
              <a:rPr lang="en-US" dirty="0"/>
              <a:t>Soil Clean-up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Environmental Advisory Team | Town of Dewey-Humboldt</a:t>
            </a:r>
          </a:p>
          <a:p>
            <a:r>
              <a:rPr lang="en-US" sz="1800" dirty="0"/>
              <a:t>Town Council Meeting | August 22,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Soil Standards &amp; Guidelines</a:t>
            </a:r>
            <a:br>
              <a:rPr lang="en-US" dirty="0"/>
            </a:br>
            <a:r>
              <a:rPr lang="en-US" sz="2700" dirty="0"/>
              <a:t>Standards Applied by EPA | Removal Actions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00CBE1B-87F4-D176-76B7-378D22C9A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503" y="2044445"/>
            <a:ext cx="956899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Soil Standards &amp; Guidelines </a:t>
            </a:r>
            <a:br>
              <a:rPr lang="en-US" dirty="0"/>
            </a:br>
            <a:r>
              <a:rPr lang="en-US" sz="2700" dirty="0"/>
              <a:t>Recommended for Town of Dewey-Humboldt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75C18A-49D3-967F-A8CF-3C736FB54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588" y="2209800"/>
            <a:ext cx="842682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D5A66"/>
                </a:solidFill>
              </a:rPr>
              <a:t>Town Property</a:t>
            </a:r>
            <a:br>
              <a:rPr lang="en-US" dirty="0">
                <a:solidFill>
                  <a:srgbClr val="4D5A66"/>
                </a:solidFill>
              </a:rPr>
            </a:br>
            <a:endParaRPr lang="en-US" dirty="0">
              <a:solidFill>
                <a:srgbClr val="4D5A66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D5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1255BE1-82AD-342B-6D4F-E2FDC529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80BAEE"/>
              </a:buClr>
            </a:pPr>
            <a:r>
              <a:rPr lang="en-US" dirty="0"/>
              <a:t>Proposed Community Center</a:t>
            </a:r>
          </a:p>
          <a:p>
            <a:pPr>
              <a:buClr>
                <a:srgbClr val="80BAEE"/>
              </a:buClr>
            </a:pPr>
            <a:r>
              <a:rPr lang="en-US" dirty="0"/>
              <a:t>Agua Fria Days Festival Grounds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8CA091-A023-4553-79ED-56442616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1" t="5875" r="27786" b="14388"/>
          <a:stretch/>
        </p:blipFill>
        <p:spPr>
          <a:xfrm>
            <a:off x="4326074" y="343678"/>
            <a:ext cx="7637326" cy="58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8535C"/>
                </a:solidFill>
              </a:rPr>
              <a:t>Town Property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853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1255BE1-82AD-342B-6D4F-E2FDC529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DCE137"/>
              </a:buClr>
            </a:pPr>
            <a:r>
              <a:rPr lang="en-US" dirty="0"/>
              <a:t>Distribution of Arsenic in Property Surface Soils</a:t>
            </a:r>
          </a:p>
          <a:p>
            <a:pPr>
              <a:buClr>
                <a:srgbClr val="DCE137"/>
              </a:buClr>
            </a:pPr>
            <a:r>
              <a:rPr lang="en-US" dirty="0"/>
              <a:t>Known Human Carcinogen</a:t>
            </a:r>
          </a:p>
          <a:p>
            <a:pPr>
              <a:buClr>
                <a:srgbClr val="DCE137"/>
              </a:buClr>
            </a:pPr>
            <a:r>
              <a:rPr lang="en-US" dirty="0"/>
              <a:t>Surface Soils Represent a Possible Exposure to the Public by Inhalation &amp; Dermal Contact</a:t>
            </a:r>
          </a:p>
          <a:p>
            <a:pPr>
              <a:buClr>
                <a:srgbClr val="DCE137"/>
              </a:buClr>
            </a:pPr>
            <a:r>
              <a:rPr lang="en-US" dirty="0"/>
              <a:t>Arsenic Clean-up Standard is </a:t>
            </a:r>
            <a:r>
              <a:rPr lang="en-US" b="1" dirty="0"/>
              <a:t>35 mg/Kg </a:t>
            </a:r>
            <a:r>
              <a:rPr lang="en-US" dirty="0"/>
              <a:t>(ppm) based on Local Soil Conditions</a:t>
            </a:r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B75F8-B66A-952B-AAA2-E92C2C8F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0" t="8050" r="28479" b="13945"/>
          <a:stretch/>
        </p:blipFill>
        <p:spPr>
          <a:xfrm>
            <a:off x="4270928" y="497894"/>
            <a:ext cx="75781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59434A"/>
                </a:solidFill>
              </a:rPr>
              <a:t>Soil Standards &amp; Guidelines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94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1255BE1-82AD-342B-6D4F-E2FDC529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FF6291"/>
              </a:buClr>
            </a:pPr>
            <a:r>
              <a:rPr lang="en-US" dirty="0"/>
              <a:t>Distribution of Lead in Property Surface Soils</a:t>
            </a:r>
          </a:p>
          <a:p>
            <a:pPr>
              <a:buClr>
                <a:srgbClr val="FF6291"/>
              </a:buClr>
            </a:pPr>
            <a:r>
              <a:rPr lang="en-US" dirty="0"/>
              <a:t>Non-Carcinogen | Acute Toxicity</a:t>
            </a:r>
          </a:p>
          <a:p>
            <a:pPr>
              <a:buClr>
                <a:srgbClr val="FF6291"/>
              </a:buClr>
            </a:pPr>
            <a:r>
              <a:rPr lang="en-US" dirty="0"/>
              <a:t>Surface Soils Represent a Possible Exposure to the Public by Inhalation &amp; Dermal Contact</a:t>
            </a:r>
          </a:p>
          <a:p>
            <a:pPr>
              <a:buClr>
                <a:srgbClr val="FF6291"/>
              </a:buClr>
            </a:pPr>
            <a:r>
              <a:rPr lang="en-US" dirty="0"/>
              <a:t>Lead Clean-up Standard is </a:t>
            </a:r>
            <a:r>
              <a:rPr lang="en-US" b="1" dirty="0"/>
              <a:t>197 mg/Kg </a:t>
            </a:r>
            <a:r>
              <a:rPr lang="en-US" dirty="0"/>
              <a:t>(ppm) for Residential Properties | EPA </a:t>
            </a:r>
          </a:p>
          <a:p>
            <a:pPr>
              <a:buClr>
                <a:srgbClr val="FF6291"/>
              </a:buClr>
            </a:pPr>
            <a:endParaRPr lang="en-US" dirty="0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C3CB2-EA6A-AA2E-B583-D83EE1FB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" t="6115" r="28433" b="13457"/>
          <a:stretch/>
        </p:blipFill>
        <p:spPr>
          <a:xfrm>
            <a:off x="4500091" y="343677"/>
            <a:ext cx="7387110" cy="57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10150</TotalTime>
  <Words>143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Corbel</vt:lpstr>
      <vt:lpstr>Wingdings 3</vt:lpstr>
      <vt:lpstr>Wisp</vt:lpstr>
      <vt:lpstr>Town of Dewey-Humboldt Soil Clean-up Standards</vt:lpstr>
      <vt:lpstr>Soil Standards &amp; Guidelines Standards Applied by EPA | Removal Actions</vt:lpstr>
      <vt:lpstr>Soil Standards &amp; Guidelines  Recommended for Town of Dewey-Humboldt</vt:lpstr>
      <vt:lpstr>Town Property </vt:lpstr>
      <vt:lpstr>Town Property</vt:lpstr>
      <vt:lpstr>Soil Standards &amp;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Ordinances | IKM-HS Superfund</dc:title>
  <dc:creator>Steve Speyer</dc:creator>
  <cp:lastModifiedBy>Beth Evans</cp:lastModifiedBy>
  <cp:revision>57</cp:revision>
  <dcterms:created xsi:type="dcterms:W3CDTF">2023-08-15T13:07:23Z</dcterms:created>
  <dcterms:modified xsi:type="dcterms:W3CDTF">2023-08-22T23:48:55Z</dcterms:modified>
</cp:coreProperties>
</file>